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8" r:id="rId2"/>
    <p:sldId id="257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59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6.m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901109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VY_32_INOVACE_10A_04_Volejbal_Odbíjení obouruč spodem 2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19.2.2013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atin typeface="Calibri" pitchFamily="34" charset="0"/>
              </a:rPr>
              <a:t>POUŽITÁ LITERATURA</a:t>
            </a: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 a poté  žáci nacvičují a osvojují si dovednosti odbíjení obouruč spodem prakticky v tělocvičně. V hodině jsou využita cvičení ve dvojicích popř. ve trojicích. Cvičení jsou řazena od nejjednoduššího k nejsložitějšímu. Opakujeme </a:t>
            </a:r>
            <a:r>
              <a:rPr lang="cs-CZ" sz="1400" smtClean="0">
                <a:solidFill>
                  <a:schemeClr val="tx1"/>
                </a:solidFill>
              </a:rPr>
              <a:t>je </a:t>
            </a:r>
            <a:r>
              <a:rPr lang="cs-CZ" sz="1400" smtClean="0">
                <a:solidFill>
                  <a:schemeClr val="tx1"/>
                </a:solidFill>
              </a:rPr>
              <a:t>několikrát </a:t>
            </a:r>
            <a:r>
              <a:rPr lang="cs-CZ" sz="1400" dirty="0" smtClean="0">
                <a:solidFill>
                  <a:schemeClr val="tx1"/>
                </a:solidFill>
              </a:rPr>
              <a:t>do té doby, než dojde k osvojení a automatizaci. Hodinu zakončujeme hrou, v které používají osvojenou dovednost.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volejbalové míče, volejbalový kurt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Cvičení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u="sng" dirty="0" err="1" smtClean="0">
                <a:solidFill>
                  <a:schemeClr val="tx1"/>
                </a:solidFill>
              </a:rPr>
              <a:t>Obdíjení</a:t>
            </a:r>
            <a:r>
              <a:rPr lang="cs-CZ" b="1" u="sng" dirty="0" smtClean="0">
                <a:solidFill>
                  <a:schemeClr val="tx1"/>
                </a:solidFill>
              </a:rPr>
              <a:t> ve dvojicích mimo síť</a:t>
            </a: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 lvl="1"/>
            <a:r>
              <a:rPr lang="cs-CZ" sz="1800" b="1" dirty="0" smtClean="0">
                <a:solidFill>
                  <a:schemeClr val="tx1"/>
                </a:solidFill>
              </a:rPr>
              <a:t>PROSTŘEDNÍ ODBÍJÍ BAGREM</a:t>
            </a:r>
          </a:p>
          <a:p>
            <a:pPr lvl="1">
              <a:buNone/>
            </a:pPr>
            <a:endParaRPr lang="cs-CZ" sz="1800" b="1" dirty="0">
              <a:solidFill>
                <a:schemeClr val="tx1"/>
              </a:solidFill>
            </a:endParaRPr>
          </a:p>
        </p:txBody>
      </p:sp>
      <p:pic>
        <p:nvPicPr>
          <p:cNvPr id="5" name="Obrázek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3571876"/>
            <a:ext cx="250033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lvl="1"/>
            <a:r>
              <a:rPr lang="cs-CZ" sz="1800" b="1" dirty="0" smtClean="0">
                <a:solidFill>
                  <a:schemeClr val="tx1"/>
                </a:solidFill>
              </a:rPr>
              <a:t>VŠICHNI ODBÍJÍ BAGREM</a:t>
            </a:r>
          </a:p>
          <a:p>
            <a:pPr lvl="1"/>
            <a:endParaRPr lang="cs-CZ" dirty="0"/>
          </a:p>
        </p:txBody>
      </p:sp>
      <p:pic>
        <p:nvPicPr>
          <p:cNvPr id="5" name="Obrázek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2500306"/>
            <a:ext cx="250033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cs-CZ" b="1" u="sng" dirty="0" err="1" smtClean="0">
                <a:solidFill>
                  <a:schemeClr val="tx1"/>
                </a:solidFill>
              </a:rPr>
              <a:t>Obdíjení</a:t>
            </a:r>
            <a:r>
              <a:rPr lang="cs-CZ" b="1" u="sng" dirty="0" smtClean="0">
                <a:solidFill>
                  <a:schemeClr val="tx1"/>
                </a:solidFill>
              </a:rPr>
              <a:t> ve trojicích mimo síť</a:t>
            </a: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 lvl="1"/>
            <a:r>
              <a:rPr lang="cs-CZ" sz="1800" b="1" dirty="0" smtClean="0">
                <a:solidFill>
                  <a:schemeClr val="tx1"/>
                </a:solidFill>
              </a:rPr>
              <a:t>PŘEBÍHÁNÍ</a:t>
            </a:r>
            <a:endParaRPr lang="cs-CZ" sz="1800" b="1" dirty="0">
              <a:solidFill>
                <a:schemeClr val="tx1"/>
              </a:solidFill>
            </a:endParaRPr>
          </a:p>
        </p:txBody>
      </p:sp>
      <p:pic>
        <p:nvPicPr>
          <p:cNvPr id="5" name="Obrázek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2928934"/>
            <a:ext cx="250033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cs-CZ" b="1" u="sng" dirty="0" err="1" smtClean="0">
                <a:solidFill>
                  <a:schemeClr val="tx1"/>
                </a:solidFill>
              </a:rPr>
              <a:t>Obdíjení</a:t>
            </a:r>
            <a:r>
              <a:rPr lang="cs-CZ" b="1" u="sng" dirty="0" smtClean="0">
                <a:solidFill>
                  <a:schemeClr val="tx1"/>
                </a:solidFill>
              </a:rPr>
              <a:t> ve dvojicích mimo síť</a:t>
            </a: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pPr lvl="1"/>
            <a:r>
              <a:rPr lang="cs-CZ" sz="1800" b="1" dirty="0" smtClean="0">
                <a:solidFill>
                  <a:schemeClr val="tx1"/>
                </a:solidFill>
              </a:rPr>
              <a:t>BAGREM NAD SEBE - PRSTY PŘES</a:t>
            </a:r>
          </a:p>
          <a:p>
            <a:pPr lvl="1"/>
            <a:endParaRPr lang="cs-CZ" sz="1800" b="1" dirty="0" smtClean="0">
              <a:solidFill>
                <a:schemeClr val="tx1"/>
              </a:solidFill>
            </a:endParaRPr>
          </a:p>
          <a:p>
            <a:pPr lvl="1"/>
            <a:endParaRPr lang="cs-CZ" sz="1800" b="1" dirty="0">
              <a:solidFill>
                <a:schemeClr val="tx1"/>
              </a:solidFill>
            </a:endParaRPr>
          </a:p>
        </p:txBody>
      </p:sp>
      <p:pic>
        <p:nvPicPr>
          <p:cNvPr id="5" name="Obrázek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3071810"/>
            <a:ext cx="250033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cs-CZ" b="1" u="sng" dirty="0" err="1" smtClean="0">
                <a:solidFill>
                  <a:schemeClr val="tx1"/>
                </a:solidFill>
              </a:rPr>
              <a:t>Obdíjení</a:t>
            </a:r>
            <a:r>
              <a:rPr lang="cs-CZ" b="1" u="sng" dirty="0" smtClean="0">
                <a:solidFill>
                  <a:schemeClr val="tx1"/>
                </a:solidFill>
              </a:rPr>
              <a:t> ve dvojicích přes síť</a:t>
            </a: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pPr lvl="2"/>
            <a:r>
              <a:rPr lang="cs-CZ" sz="1800" b="1" dirty="0" smtClean="0">
                <a:solidFill>
                  <a:schemeClr val="tx1"/>
                </a:solidFill>
              </a:rPr>
              <a:t>BAGREM NAD SEBE - PRSTY PŘES SÍŤ</a:t>
            </a:r>
            <a:endParaRPr lang="cs-CZ" sz="1800" b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3143248"/>
            <a:ext cx="250033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 lvl="1"/>
            <a:r>
              <a:rPr lang="cs-CZ" sz="1800" b="1" dirty="0" smtClean="0">
                <a:solidFill>
                  <a:schemeClr val="tx1"/>
                </a:solidFill>
              </a:rPr>
              <a:t>BAGREM PŘES SÍŤ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  <p:pic>
        <p:nvPicPr>
          <p:cNvPr id="5" name="Obrázek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2643182"/>
            <a:ext cx="250033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264</TotalTime>
  <Words>200</Words>
  <Application>Microsoft Office PowerPoint</Application>
  <PresentationFormat>Předvádění na obrazovce (4:3)</PresentationFormat>
  <Paragraphs>42</Paragraphs>
  <Slides>10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ŠABLONA DUM</vt:lpstr>
      <vt:lpstr>Prezentace aplikace PowerPoint</vt:lpstr>
      <vt:lpstr>ANOTACE</vt:lpstr>
      <vt:lpstr>Cvičení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53</cp:revision>
  <dcterms:created xsi:type="dcterms:W3CDTF">2013-02-11T18:59:15Z</dcterms:created>
  <dcterms:modified xsi:type="dcterms:W3CDTF">2013-05-23T08:49:58Z</dcterms:modified>
</cp:coreProperties>
</file>